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" ContentType="image/tif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832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4646"/>
  </p:normalViewPr>
  <p:slideViewPr>
    <p:cSldViewPr snapToGrid="0" snapToObjects="1">
      <p:cViewPr varScale="1">
        <p:scale>
          <a:sx n="94" d="100"/>
          <a:sy n="94" d="100"/>
        </p:scale>
        <p:origin x="7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>
</file>

<file path=ppt/media/image2.tiff>
</file>

<file path=ppt/media/image3.tif>
</file>

<file path=ppt/media/image4.tif>
</file>

<file path=ppt/media/image5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578A9-840A-8744-A317-A919FF4BA7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D660D9-24E7-AE40-A672-D404979CDD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E2AE0E-D16D-6B44-BA00-183C349F5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6E206-06FC-F144-8EEC-D1A29BC3CF80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3BE609-28C9-F649-9EC5-5DEC9D73B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DBA8CD-97B3-FF40-A3B0-E6B1D9CCF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5DFBB-CC5C-374D-86F0-91A60297B5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1712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8148D-55A3-EA4C-87F8-8C4C42A0E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B1AD09-7263-1A47-B7B2-35026F51F3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EBA91B-EDDD-7E48-9792-2AE8435A48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6E206-06FC-F144-8EEC-D1A29BC3CF80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A1277B-8652-704F-89BD-E221ED3F04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C5FD7F-85B7-084A-998B-0BE261D286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5DFBB-CC5C-374D-86F0-91A60297B5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9401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6F2E3F2-F232-AD4E-A40B-FA62F6C8A0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B82BF8-EB33-A44B-8ED2-D0F11BB025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583F8E-DD58-E04D-BA5C-4E18C75EC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6E206-06FC-F144-8EEC-D1A29BC3CF80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27E55C-ACC4-8940-9F63-A46AF069A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19E23C-9AB7-864D-AA01-87DD562B1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5DFBB-CC5C-374D-86F0-91A60297B5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249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B2473-258C-7F4D-B876-CE495C58C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A959CF-FA5E-E242-9F1B-13CE475A0D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363E0B-FD87-D348-BD28-8A3BADF5CC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6E206-06FC-F144-8EEC-D1A29BC3CF80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DACCC4-F2CB-5649-B956-5EEEBF409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BEDE86-44B8-2B4A-8E10-9E2EE6CBA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5DFBB-CC5C-374D-86F0-91A60297B5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5649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72EFB-0EB1-864D-BE5B-39210503A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249873-17D4-7047-9947-B3814BB83B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7640AC-2110-4E48-AAE9-94DCBF7D0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6E206-06FC-F144-8EEC-D1A29BC3CF80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B18197-E91F-674A-82DC-543A3EA8BD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4F89DB-0393-FC43-9AE9-635924631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5DFBB-CC5C-374D-86F0-91A60297B5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7692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A2B6E-74FB-FA4E-8478-ACA38DD5F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B514AA-13F5-3B4E-BAF8-ADE57C2853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26F804-2860-0E4B-9EA2-EC696AFA0E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A28FBD-7D19-B94D-9519-3EE0B05F5D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6E206-06FC-F144-8EEC-D1A29BC3CF80}" type="datetimeFigureOut">
              <a:rPr lang="en-US" smtClean="0"/>
              <a:t>8/31/21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F474BE-FCD8-2046-ABBA-D6F166E73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DC2967-89C4-0C4F-B67A-DD86729769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5DFBB-CC5C-374D-86F0-91A60297B5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9545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707FF-DC16-9A47-AC12-5FCC95328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4E69A7-41BD-FD47-AEBD-6C05BB8AD2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5145FE-1B3B-314B-9C2C-86FFE8B7C1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6BE54B-67DD-D644-AD5B-D9009BB05F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1D72C5-DBA1-9742-8FE2-4D619674C0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415474F-FE8A-3A4D-A4CF-00522DC34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6E206-06FC-F144-8EEC-D1A29BC3CF80}" type="datetimeFigureOut">
              <a:rPr lang="en-US" smtClean="0"/>
              <a:t>8/31/21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F4574E7-EF3D-D747-B0D5-1A13F0D6A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1C9DEA-84A6-AD46-8F32-2C7DF4257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5DFBB-CC5C-374D-86F0-91A60297B5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890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E5FAF-1F18-EA4F-8BBB-DFACAB57CA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62D94F0-C2D3-2543-A044-AA6BDB1AE0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6E206-06FC-F144-8EEC-D1A29BC3CF80}" type="datetimeFigureOut">
              <a:rPr lang="en-US" smtClean="0"/>
              <a:t>8/31/21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CF0BF9-426B-744F-A1CF-036144F6B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340A3F-C4B1-A845-B217-2A35AE6FF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5DFBB-CC5C-374D-86F0-91A60297B5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8987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E86301-675E-F04F-B626-B3CBFC1A1D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6E206-06FC-F144-8EEC-D1A29BC3CF80}" type="datetimeFigureOut">
              <a:rPr lang="en-US" smtClean="0"/>
              <a:t>8/31/21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D67189-30AF-F645-8EE6-78195984D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E0FB97-4325-3A46-A177-31AAE1574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5DFBB-CC5C-374D-86F0-91A60297B5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571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7B7FA-6377-B44D-A94A-EF045D805A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B2D47A-11FF-5C43-A023-0ADADA077B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CE23F2-6FB9-9C41-A668-80DED1AD83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003B7F-C7FE-3143-970D-56D9F7BF51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6E206-06FC-F144-8EEC-D1A29BC3CF80}" type="datetimeFigureOut">
              <a:rPr lang="en-US" smtClean="0"/>
              <a:t>8/31/21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B03512-197B-B546-94F7-214ACD0F6F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76D8D8-41FA-5741-B0A6-4B7B820B5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5DFBB-CC5C-374D-86F0-91A60297B5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121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36E06-3203-E747-9776-BA44A16CCA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D1EECE-90D6-B24B-B23D-3170C8890F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C343A9-F46E-8340-8DA0-60A61A2FF3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1C5BB7-C5CE-B746-BF64-C146C85E30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6E206-06FC-F144-8EEC-D1A29BC3CF80}" type="datetimeFigureOut">
              <a:rPr lang="en-US" smtClean="0"/>
              <a:t>8/31/21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3EBCD3-ECB4-AF4A-B4B4-2ECCDBD3A7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FC3C2B-E481-CB4A-B5B3-66CDBD8F9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A5DFBB-CC5C-374D-86F0-91A60297B5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505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7697C30-D778-634B-9999-32171E4C0F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95210D-AF8F-2346-86B5-C41C48ABB8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92E449-0342-D94B-96A8-8CF351B7E6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36E206-06FC-F144-8EEC-D1A29BC3CF80}" type="datetimeFigureOut">
              <a:rPr lang="en-US" smtClean="0"/>
              <a:t>8/31/21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5E009C-DBDD-5A49-8DD1-AE80A04838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472234-6E5D-264B-BB09-D3FEE77398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A5DFBB-CC5C-374D-86F0-91A60297B5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1576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"/><Relationship Id="rId5" Type="http://schemas.openxmlformats.org/officeDocument/2006/relationships/image" Target="../media/image4.tif"/><Relationship Id="rId4" Type="http://schemas.openxmlformats.org/officeDocument/2006/relationships/image" Target="../media/image3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 descr="A picture containing indoor, gray, grey&#10;&#10;Description automatically generated">
            <a:extLst>
              <a:ext uri="{FF2B5EF4-FFF2-40B4-BE49-F238E27FC236}">
                <a16:creationId xmlns:a16="http://schemas.microsoft.com/office/drawing/2014/main" id="{E9C44E63-9EEC-D54A-8D10-D28E4B1B98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3367" y="54548"/>
            <a:ext cx="3227832" cy="322783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7D643D1-576C-0E4C-9EB0-82A3CA00A928}"/>
              </a:ext>
            </a:extLst>
          </p:cNvPr>
          <p:cNvSpPr txBox="1"/>
          <p:nvPr/>
        </p:nvSpPr>
        <p:spPr>
          <a:xfrm>
            <a:off x="1109133" y="6588500"/>
            <a:ext cx="3448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Control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EE6D5A-307E-A445-BD8C-0AB80ECF9A17}"/>
              </a:ext>
            </a:extLst>
          </p:cNvPr>
          <p:cNvSpPr txBox="1"/>
          <p:nvPr/>
        </p:nvSpPr>
        <p:spPr>
          <a:xfrm>
            <a:off x="4387853" y="6546180"/>
            <a:ext cx="3448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</a:t>
            </a:r>
            <a:r>
              <a:rPr lang="en-US" baseline="-25000" dirty="0"/>
              <a:t>2</a:t>
            </a:r>
            <a:r>
              <a:rPr lang="en-US" dirty="0"/>
              <a:t>O</a:t>
            </a:r>
            <a:r>
              <a:rPr lang="en-US" baseline="-25000" dirty="0"/>
              <a:t>2 </a:t>
            </a:r>
            <a:r>
              <a:rPr lang="en-US" dirty="0"/>
              <a:t> treated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552883A-1ABF-8D42-9FBA-DE927694EAD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416"/>
          <a:stretch/>
        </p:blipFill>
        <p:spPr>
          <a:xfrm>
            <a:off x="7842689" y="5131"/>
            <a:ext cx="4349311" cy="459262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BC31EFB-DD3F-2846-8432-41B1E2BB8C89}"/>
              </a:ext>
            </a:extLst>
          </p:cNvPr>
          <p:cNvSpPr txBox="1"/>
          <p:nvPr/>
        </p:nvSpPr>
        <p:spPr>
          <a:xfrm rot="16200000">
            <a:off x="114570" y="2688555"/>
            <a:ext cx="16197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CC-5357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94C66C-E23B-3340-8881-137D9A12E421}"/>
              </a:ext>
            </a:extLst>
          </p:cNvPr>
          <p:cNvSpPr txBox="1"/>
          <p:nvPr/>
        </p:nvSpPr>
        <p:spPr>
          <a:xfrm>
            <a:off x="1171074" y="136349"/>
            <a:ext cx="30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6757A"/>
                </a:solidFill>
              </a:rPr>
              <a:t>A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29F2EAF-3896-0749-98C4-4B50B6BCA1C4}"/>
              </a:ext>
            </a:extLst>
          </p:cNvPr>
          <p:cNvSpPr/>
          <p:nvPr/>
        </p:nvSpPr>
        <p:spPr>
          <a:xfrm>
            <a:off x="1117764" y="75810"/>
            <a:ext cx="3308354" cy="6461175"/>
          </a:xfrm>
          <a:prstGeom prst="rect">
            <a:avLst/>
          </a:prstGeom>
          <a:noFill/>
          <a:ln w="76200">
            <a:solidFill>
              <a:srgbClr val="F675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2F4285B-7657-EA40-945D-9BED3EBE7CF9}"/>
              </a:ext>
            </a:extLst>
          </p:cNvPr>
          <p:cNvSpPr/>
          <p:nvPr/>
        </p:nvSpPr>
        <p:spPr>
          <a:xfrm>
            <a:off x="4494628" y="75810"/>
            <a:ext cx="3308354" cy="646117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01E3FD1-0E34-2A48-A44B-5A0CF4A5ED0E}"/>
              </a:ext>
            </a:extLst>
          </p:cNvPr>
          <p:cNvSpPr txBox="1"/>
          <p:nvPr/>
        </p:nvSpPr>
        <p:spPr>
          <a:xfrm>
            <a:off x="4560476" y="129158"/>
            <a:ext cx="30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B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0E68576-A416-1E4C-9F54-8AEFDBF979F6}"/>
              </a:ext>
            </a:extLst>
          </p:cNvPr>
          <p:cNvSpPr txBox="1"/>
          <p:nvPr/>
        </p:nvSpPr>
        <p:spPr>
          <a:xfrm>
            <a:off x="8455143" y="363906"/>
            <a:ext cx="30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BC4179-61FA-314F-877D-E0C26405F754}"/>
              </a:ext>
            </a:extLst>
          </p:cNvPr>
          <p:cNvSpPr txBox="1"/>
          <p:nvPr/>
        </p:nvSpPr>
        <p:spPr>
          <a:xfrm rot="18855207">
            <a:off x="9134228" y="4776329"/>
            <a:ext cx="914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rgbClr val="F6757A"/>
                </a:solidFill>
              </a:rPr>
              <a:t>Control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A1307D7-C06E-2F4A-8CA5-3B141F07FBB5}"/>
              </a:ext>
            </a:extLst>
          </p:cNvPr>
          <p:cNvSpPr txBox="1"/>
          <p:nvPr/>
        </p:nvSpPr>
        <p:spPr>
          <a:xfrm rot="18692846">
            <a:off x="9874647" y="4928394"/>
            <a:ext cx="13039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rgbClr val="FF0000"/>
                </a:solidFill>
              </a:rPr>
              <a:t>H</a:t>
            </a:r>
            <a:r>
              <a:rPr lang="en-US" sz="1400" b="1" baseline="-25000" dirty="0">
                <a:solidFill>
                  <a:srgbClr val="FF0000"/>
                </a:solidFill>
              </a:rPr>
              <a:t>2</a:t>
            </a:r>
            <a:r>
              <a:rPr lang="en-US" sz="1400" b="1" dirty="0">
                <a:solidFill>
                  <a:srgbClr val="FF0000"/>
                </a:solidFill>
              </a:rPr>
              <a:t>O</a:t>
            </a:r>
            <a:r>
              <a:rPr lang="en-US" sz="1400" b="1" baseline="-25000" dirty="0">
                <a:solidFill>
                  <a:srgbClr val="FF0000"/>
                </a:solidFill>
              </a:rPr>
              <a:t>2</a:t>
            </a:r>
            <a:r>
              <a:rPr lang="en-US" sz="1400" b="1" dirty="0">
                <a:solidFill>
                  <a:srgbClr val="FF0000"/>
                </a:solidFill>
              </a:rPr>
              <a:t> Treated </a:t>
            </a:r>
          </a:p>
        </p:txBody>
      </p:sp>
      <p:pic>
        <p:nvPicPr>
          <p:cNvPr id="23" name="Picture 22" descr="A picture containing indoor, several&#10;&#10;Description automatically generated">
            <a:extLst>
              <a:ext uri="{FF2B5EF4-FFF2-40B4-BE49-F238E27FC236}">
                <a16:creationId xmlns:a16="http://schemas.microsoft.com/office/drawing/2014/main" id="{8790CF0E-8833-DC46-BAFA-52012ED637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8055" y="3293007"/>
            <a:ext cx="3227832" cy="3220996"/>
          </a:xfrm>
          <a:prstGeom prst="rect">
            <a:avLst/>
          </a:prstGeom>
        </p:spPr>
      </p:pic>
      <p:pic>
        <p:nvPicPr>
          <p:cNvPr id="32" name="Picture 31" descr="A picture containing indoor, several&#10;&#10;Description automatically generated">
            <a:extLst>
              <a:ext uri="{FF2B5EF4-FFF2-40B4-BE49-F238E27FC236}">
                <a16:creationId xmlns:a16="http://schemas.microsoft.com/office/drawing/2014/main" id="{99A4C0EF-E38F-284B-9B91-FADA9EB010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8055" y="116631"/>
            <a:ext cx="3227832" cy="3227832"/>
          </a:xfrm>
          <a:prstGeom prst="rect">
            <a:avLst/>
          </a:prstGeom>
        </p:spPr>
      </p:pic>
      <p:pic>
        <p:nvPicPr>
          <p:cNvPr id="28" name="Picture 27" descr="A picture containing indoor&#10;&#10;Description automatically generated">
            <a:extLst>
              <a:ext uri="{FF2B5EF4-FFF2-40B4-BE49-F238E27FC236}">
                <a16:creationId xmlns:a16="http://schemas.microsoft.com/office/drawing/2014/main" id="{22832DAD-A195-8941-988E-235081F13F8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34889" y="3282380"/>
            <a:ext cx="3227832" cy="3227832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23D38C9A-3F76-DE46-B45E-D5BC6E2BF771}"/>
              </a:ext>
            </a:extLst>
          </p:cNvPr>
          <p:cNvSpPr txBox="1"/>
          <p:nvPr/>
        </p:nvSpPr>
        <p:spPr>
          <a:xfrm>
            <a:off x="1178943" y="95381"/>
            <a:ext cx="30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6757A"/>
                </a:solidFill>
              </a:rPr>
              <a:t>A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ECA4280-B9C3-3049-97CD-2E0AD500637C}"/>
              </a:ext>
            </a:extLst>
          </p:cNvPr>
          <p:cNvSpPr txBox="1"/>
          <p:nvPr/>
        </p:nvSpPr>
        <p:spPr>
          <a:xfrm>
            <a:off x="10533436" y="6483537"/>
            <a:ext cx="11623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Figure 6</a:t>
            </a:r>
          </a:p>
        </p:txBody>
      </p:sp>
    </p:spTree>
    <p:extLst>
      <p:ext uri="{BB962C8B-B14F-4D97-AF65-F5344CB8AC3E}">
        <p14:creationId xmlns:p14="http://schemas.microsoft.com/office/powerpoint/2010/main" val="15230962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</Words>
  <Application>Microsoft Macintosh PowerPoint</Application>
  <PresentationFormat>Widescreen</PresentationFormat>
  <Paragraphs>10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Neofotis, Peter</dc:creator>
  <cp:lastModifiedBy>Neofotis, Peter</cp:lastModifiedBy>
  <cp:revision>1</cp:revision>
  <dcterms:created xsi:type="dcterms:W3CDTF">2021-08-31T16:45:15Z</dcterms:created>
  <dcterms:modified xsi:type="dcterms:W3CDTF">2021-08-31T16:45:43Z</dcterms:modified>
</cp:coreProperties>
</file>

<file path=docProps/thumbnail.jpeg>
</file>